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7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4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3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2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8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4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1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6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5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0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09562-1519-8148-A589-5DFA8D482C28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E3B8F-A145-DC47-94F4-FCAC69C6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8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ERIAL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7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ERIAL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4770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99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NTRY VIEW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47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1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NTRY VIEW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47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31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NTRY VIEW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47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09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Simmons</dc:creator>
  <cp:lastModifiedBy>Manning, Carson</cp:lastModifiedBy>
  <cp:revision>2</cp:revision>
  <dcterms:created xsi:type="dcterms:W3CDTF">2015-07-28T12:23:14Z</dcterms:created>
  <dcterms:modified xsi:type="dcterms:W3CDTF">2021-02-22T18:19:29Z</dcterms:modified>
</cp:coreProperties>
</file>